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7" r:id="rId3"/>
    <p:sldId id="258" r:id="rId4"/>
    <p:sldId id="273" r:id="rId5"/>
    <p:sldId id="275" r:id="rId6"/>
    <p:sldId id="276" r:id="rId7"/>
    <p:sldId id="261" r:id="rId8"/>
    <p:sldId id="262" r:id="rId9"/>
    <p:sldId id="26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2" d="100"/>
          <a:sy n="82" d="100"/>
        </p:scale>
        <p:origin x="146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464544_html_4e07e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30073"/>
            <a:ext cx="8827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художественно-эстетическому развитию детей </a:t>
            </a:r>
          </a:p>
          <a:p>
            <a:pPr algn="ctr"/>
            <a:r>
              <a:rPr lang="ru-RU" dirty="0"/>
              <a:t>№11 «Берёзка».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2388383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«Путешествие в мир ПДД»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762500"/>
            <a:ext cx="220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Семенова М.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F:\ПДД Страна светофория и конспект\светофоры анимация\светофор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2571768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15362" name="Picture 2" descr="D:\Desktop\анимацион картинки\светофоры анимация\светофор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744" y="2051720"/>
            <a:ext cx="3816424" cy="4101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44216" y="60189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Open Sans"/>
              </a:rPr>
              <a:t>Запомните ребята: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Чтобы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правильно дорогу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Смог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ты перейти,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Чтоб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не встретились машины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На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твоём пути,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Посмотри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сперва налево: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Транспорт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пропусти,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А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затем смотри направо-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Не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переходи!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Убедишься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, что дорожный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Транспорт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не идёт,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Посмотри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опять налево-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И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иди вперед!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Перейдёшь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ты половину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И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остановись.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Посмотри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, мой друг, направо-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Твёрдо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убедись,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Что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машин с тобою рядом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Нет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наверняка,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И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иди спокойно дальше… </a:t>
            </a:r>
            <a:endParaRPr lang="ru-RU" dirty="0" smtClean="0">
              <a:solidFill>
                <a:srgbClr val="222222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Open Sans"/>
              </a:rPr>
              <a:t>Вот </a:t>
            </a:r>
            <a:r>
              <a:rPr lang="ru-RU" dirty="0">
                <a:solidFill>
                  <a:srgbClr val="222222"/>
                </a:solidFill>
                <a:latin typeface="Open Sans"/>
              </a:rPr>
              <a:t>и всё! Пока!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1403648" y="534366"/>
            <a:ext cx="5786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Правила простые эти Знают взрослые  и дети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5363"/>
            <a:ext cx="6696744" cy="47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6" y="14401"/>
            <a:ext cx="9155039" cy="7265256"/>
          </a:xfrm>
          <a:prstGeom prst="rect">
            <a:avLst/>
          </a:prstGeom>
        </p:spPr>
      </p:pic>
      <p:pic>
        <p:nvPicPr>
          <p:cNvPr id="2050" name="Picture 2" descr="Тротуар - для пешеходов, Здесь машинам нету хода! Там, где движутся машины, Люди не должны ходить. Потому что очень просто Под машину угодить. 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97373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7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039" cy="7265256"/>
          </a:xfrm>
          <a:prstGeom prst="rect">
            <a:avLst/>
          </a:prstGeom>
        </p:spPr>
      </p:pic>
      <p:pic>
        <p:nvPicPr>
          <p:cNvPr id="4098" name="Picture 2" descr="https://cf3.ppt-online.org/files3/slide/s/SMPE6wKtGO25nJHhqUcp4ZmjeYk8oWsbvIiCRz/slid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8" y="2420888"/>
            <a:ext cx="7199262" cy="417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64434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Переходить улицу можно только по пешеходным переходам. Они обозначаются специальным знаком</a:t>
            </a:r>
          </a:p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«Пешеходным переходом»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8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 descr="https://ds05.infourok.ru/uploads/ex/1339/00122820-a6c62371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74834" cy="5381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9" y="-77570"/>
            <a:ext cx="9178420" cy="7283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635920"/>
            <a:ext cx="65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 дорожный знак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8" name="Picture 4" descr="https://fabrikaznakov.com.ua/wp-content/uploads/5.35.2_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6787"/>
            <a:ext cx="2353809" cy="23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.d-cd.net/fe31cf9s-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43" y="2897311"/>
            <a:ext cx="2364359" cy="23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8001" r="50000" b="27951"/>
          <a:stretch/>
        </p:blipFill>
        <p:spPr>
          <a:xfrm>
            <a:off x="1107987" y="1095225"/>
            <a:ext cx="2232248" cy="2269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7" t="27274" r="34692" b="51975"/>
          <a:stretch/>
        </p:blipFill>
        <p:spPr>
          <a:xfrm>
            <a:off x="5915607" y="3995993"/>
            <a:ext cx="2040769" cy="2169312"/>
          </a:xfrm>
          <a:prstGeom prst="rect">
            <a:avLst/>
          </a:prstGeom>
        </p:spPr>
      </p:pic>
      <p:pic>
        <p:nvPicPr>
          <p:cNvPr id="1026" name="Picture 2" descr="https://avatars.mds.yandex.net/get-zen_doc/2350270/pub_5fb27597b32163393705a8e6_5fb275c1b321633937061184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8599" r="24909" b="8005"/>
          <a:stretch/>
        </p:blipFill>
        <p:spPr bwMode="auto">
          <a:xfrm>
            <a:off x="1024658" y="4291876"/>
            <a:ext cx="2304256" cy="22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9572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картинки, где пешеходы нарушают правила дорожного движения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5255" r="8686" b="64661"/>
          <a:stretch/>
        </p:blipFill>
        <p:spPr>
          <a:xfrm rot="10800000">
            <a:off x="1351722" y="1809885"/>
            <a:ext cx="6742741" cy="35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615305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пешеходов - нарушителей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t="52739" r="23892" b="16771"/>
          <a:stretch/>
        </p:blipFill>
        <p:spPr>
          <a:xfrm rot="10800000">
            <a:off x="1547664" y="1268760"/>
            <a:ext cx="6192688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159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Максим Семенов</cp:lastModifiedBy>
  <cp:revision>58</cp:revision>
  <dcterms:created xsi:type="dcterms:W3CDTF">2013-04-16T10:40:34Z</dcterms:created>
  <dcterms:modified xsi:type="dcterms:W3CDTF">2022-04-18T20:16:09Z</dcterms:modified>
</cp:coreProperties>
</file>