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DDAD-24D2-4D30-9124-5622218C2314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AE53-9724-48B7-8FA0-B5539D2F0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D8AE-275B-4C1C-8CF4-5A2BF408EB26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BC20-8AEA-4AA3-9BCB-BB2F2D4CE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AF29-1333-4D47-BCF1-9A6B41CD4C06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28CF-8656-4C8F-BFB8-D4BCECA8F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BC97-002C-44A5-8274-E3DA52792CD0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FF31-FD76-4BD0-917E-EAFA1A7FA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B4E9-EA16-435D-9628-4968531B1027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4F63-AC2B-427C-B31B-A5656A68A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13B6-3F42-464F-BBFE-2A53B1AF9092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262D-CDD6-4E4C-99CB-A60CE7806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3055-7DAB-4D9D-889A-02897D4B4C4C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D8E7-FD39-491F-88A6-09D5C1701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B4E0-B915-4CED-BF55-6A1E351249A3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64B1-F8CA-4623-AEC8-323D8CA3A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B09D-CC84-4BC2-9420-7DE4CEBAEE72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0321-AEA5-437D-B69B-F00278D85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74DE-6C8D-422F-B6D3-F84373D1FA81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B023-389C-40F8-8FB9-75384C6EF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5CC7-70A1-414E-892E-CB5F82E142B9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CAB58-E8B5-4B75-8E25-88D77F8C0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4DFE44-02DC-40F2-A009-B057E53ABBC7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8A5A3-7832-4489-83A5-8B87C053C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18005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Безопасность на воде. Знаки.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3" y="4532313"/>
            <a:ext cx="3147269" cy="1344959"/>
          </a:xfrm>
        </p:spPr>
        <p:txBody>
          <a:bodyPr/>
          <a:lstStyle/>
          <a:p>
            <a:pPr marR="0" algn="l"/>
            <a:r>
              <a:rPr lang="ru-RU" sz="1800" dirty="0"/>
              <a:t>Подготовила воспитатель:</a:t>
            </a:r>
          </a:p>
          <a:p>
            <a:pPr marR="0" algn="l"/>
            <a:r>
              <a:rPr lang="ru-RU" sz="1800" dirty="0" smtClean="0"/>
              <a:t>Семенова М. Д.</a:t>
            </a:r>
            <a:endParaRPr lang="ru-RU" sz="1800" dirty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476375" y="260350"/>
            <a:ext cx="6551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Constantia" pitchFamily="18" charset="0"/>
            </a:endParaRPr>
          </a:p>
        </p:txBody>
      </p:sp>
      <p:pic>
        <p:nvPicPr>
          <p:cNvPr id="13316" name="Picture 2" descr="C:\Documents and Settings\User\Рабочий стол\карманы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84" y="3468627"/>
            <a:ext cx="41402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06786"/>
            <a:ext cx="8283696" cy="146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общеразвивающего вида с приоритетным осуществлением деятельности по художественно-эстетическому развитию детей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№11 «Берёзка».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/>
              <a:t>Разрешающие знаки</a:t>
            </a:r>
          </a:p>
        </p:txBody>
      </p:sp>
      <p:pic>
        <p:nvPicPr>
          <p:cNvPr id="22530" name="Содержимое 4" descr="bvo-d-06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16138"/>
            <a:ext cx="4038600" cy="4043362"/>
          </a:xfrm>
        </p:spPr>
      </p:pic>
      <p:pic>
        <p:nvPicPr>
          <p:cNvPr id="22531" name="Содержимое 5" descr="bvo-d-06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120900"/>
            <a:ext cx="4038600" cy="40338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4" descr="место купания с маской и трубкой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19313"/>
            <a:ext cx="4038600" cy="4038600"/>
          </a:xfrm>
        </p:spPr>
      </p:pic>
      <p:pic>
        <p:nvPicPr>
          <p:cNvPr id="23554" name="Содержимое 5" descr="3288887_stock-photo-navigational-mark-free-for-water-ski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125663"/>
            <a:ext cx="4038600" cy="40243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4" descr="img1_3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4648200"/>
            <a:ext cx="4929187" cy="2209800"/>
          </a:xfrm>
        </p:spPr>
      </p:pic>
      <p:pic>
        <p:nvPicPr>
          <p:cNvPr id="24578" name="Содержимое 5" descr="98721619_7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0313" y="500063"/>
            <a:ext cx="5786437" cy="4160837"/>
          </a:xfrm>
        </p:spPr>
      </p:pic>
      <p:pic>
        <p:nvPicPr>
          <p:cNvPr id="24579" name="Picture 2" descr="C:\Users\Елена\Desktop\Майя\знаки\DIN_4844-2_WSM002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50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Елена\Desktop\Майя\знаки\BV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7863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6334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Подведем итог</a:t>
            </a:r>
          </a:p>
        </p:txBody>
      </p:sp>
      <p:pic>
        <p:nvPicPr>
          <p:cNvPr id="25602" name="Содержимое 8" descr="правила безопасного поведения на воде для детей 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50" y="1214438"/>
            <a:ext cx="9137650" cy="51435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2"/>
          <p:cNvSpPr>
            <a:spLocks noGrp="1"/>
          </p:cNvSpPr>
          <p:nvPr>
            <p:ph type="body" sz="half" idx="2"/>
          </p:nvPr>
        </p:nvSpPr>
        <p:spPr>
          <a:xfrm>
            <a:off x="357188" y="1071563"/>
            <a:ext cx="3286125" cy="4214812"/>
          </a:xfrm>
        </p:spPr>
        <p:txBody>
          <a:bodyPr/>
          <a:lstStyle/>
          <a:p>
            <a:r>
              <a:rPr lang="ru-RU" sz="2000"/>
              <a:t>Мы правила купания все соблюдаем на воде,</a:t>
            </a:r>
          </a:p>
          <a:p>
            <a:endParaRPr lang="ru-RU" sz="2000"/>
          </a:p>
          <a:p>
            <a:r>
              <a:rPr lang="ru-RU" sz="2000"/>
              <a:t>Поэтому мы знаем, что никогда не быть беде.</a:t>
            </a:r>
          </a:p>
          <a:p>
            <a:endParaRPr lang="ru-RU" sz="2000"/>
          </a:p>
          <a:p>
            <a:r>
              <a:rPr lang="ru-RU" sz="2000"/>
              <a:t>Мы малыши послушные, родителей мы любим,</a:t>
            </a:r>
          </a:p>
          <a:p>
            <a:endParaRPr lang="ru-RU" sz="2000"/>
          </a:p>
          <a:p>
            <a:r>
              <a:rPr lang="ru-RU" sz="2000"/>
              <a:t>И оттого знаем правила, и никогда их не забудем!</a:t>
            </a:r>
          </a:p>
          <a:p>
            <a:endParaRPr lang="ru-RU"/>
          </a:p>
        </p:txBody>
      </p:sp>
      <p:pic>
        <p:nvPicPr>
          <p:cNvPr id="26626" name="Рисунок 6" descr="image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479" b="9479"/>
          <a:stretch>
            <a:fillRect/>
          </a:stretch>
        </p:blipFill>
        <p:spPr>
          <a:xfrm rot="420000">
            <a:off x="3486150" y="1200150"/>
            <a:ext cx="4618038" cy="39306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785938"/>
            <a:ext cx="3000375" cy="11811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 воде плескаться будем мы,</a:t>
            </a:r>
            <a:br>
              <a:rPr lang="ru-RU" dirty="0"/>
            </a:br>
            <a:r>
              <a:rPr lang="ru-RU" dirty="0"/>
              <a:t>У берега, где мама нас поставила,</a:t>
            </a:r>
            <a:br>
              <a:rPr lang="ru-RU" dirty="0"/>
            </a:br>
            <a:r>
              <a:rPr lang="ru-RU" dirty="0"/>
              <a:t>Совсем мы не боимся глубины,</a:t>
            </a:r>
            <a:br>
              <a:rPr lang="ru-RU" dirty="0"/>
            </a:br>
            <a:r>
              <a:rPr lang="ru-RU" dirty="0"/>
              <a:t>Мы просто водные все знаем правила!</a:t>
            </a:r>
            <a:br>
              <a:rPr lang="ru-RU" dirty="0"/>
            </a:br>
            <a:endParaRPr lang="ru-RU" dirty="0"/>
          </a:p>
        </p:txBody>
      </p:sp>
      <p:sp>
        <p:nvSpPr>
          <p:cNvPr id="14338" name="Текст 2"/>
          <p:cNvSpPr>
            <a:spLocks noGrp="1"/>
          </p:cNvSpPr>
          <p:nvPr>
            <p:ph type="body" sz="half" idx="2"/>
          </p:nvPr>
        </p:nvSpPr>
        <p:spPr>
          <a:xfrm>
            <a:off x="285750" y="2786063"/>
            <a:ext cx="2786063" cy="3643312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Вода – опасная для людей стихия. Даже спокойная водная гладь, несмотря на кажущуюся безопасность, таит в себе угрозы. Причем неприятности обычно случаются не с теми детьми, которые не умеют плавать, поскольку они обычно не заходят в воду глубже, чем по пояс, а с тем, кто мнят себя отличными пловцами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r="7881"/>
          <a:stretch>
            <a:fillRect/>
          </a:stretch>
        </p:blipFill>
        <p:spPr>
          <a:xfrm rot="420000">
            <a:off x="3484916" y="1213836"/>
            <a:ext cx="4852717" cy="39319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83150" y="1143000"/>
            <a:ext cx="4260850" cy="3000375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886700" cy="485775"/>
          </a:xfrm>
        </p:spPr>
        <p:txBody>
          <a:bodyPr/>
          <a:lstStyle/>
          <a:p>
            <a:pPr algn="ctr"/>
            <a:r>
              <a:rPr lang="ru-RU"/>
              <a:t>О правилах безопасности у воды и в воде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3" y="1143000"/>
            <a:ext cx="5243512" cy="51816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Нельзя заходить или заплывать глубоко в воду.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Нельзя плавать в воде без присмотра взрослых.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Нельзя нырять в воду, там где мелко, там где твердое или острое дно.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Не ныряй в маленький надувной бассейн.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Нельзя нырять в воду с лодок.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Нырять в воду можно только там, где хорошее дно, достаточная глубина, и где тебе разрешают взрослые, которые должны быть рядом.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Нельзя ходить по краю причалов, пирсов, волнорезов и других мест, откуда можно упасть в воду.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Не надо долго находиться в воде, можно сильно замерзнуть.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Когда играешь с детьми, запрещено их толкать в воду или удерживать под водой, они могут захлебнуться.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Нельзя купаться во время плохой погоды.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Правила для тех, кто не умеет плавать или плохо плавает - когда купаешься, используй надувной круг, жилет, нарукавники.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Не заплывай далеко от берега даже на надувном круге или в жилете – это опасно. Они могут лопнуть ты и начнешь тонуть.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Если ты видишь, что кто-то тонет или кому-то плохо, сообщи об этом взрослым.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Если ты наглотался воды, замерз, у тебя судорога или просто плохо – выйди из воды!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/>
              <a:t>Будь осторожен на берегу реки, озера или моря, там могут быть ямы даже недалеко от берега.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Рассмотрим всё в картинках</a:t>
            </a:r>
          </a:p>
        </p:txBody>
      </p:sp>
      <p:pic>
        <p:nvPicPr>
          <p:cNvPr id="16386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4038600" cy="3025775"/>
          </a:xfrm>
        </p:spPr>
      </p:pic>
      <p:pic>
        <p:nvPicPr>
          <p:cNvPr id="16387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3571875"/>
            <a:ext cx="3929062" cy="3143250"/>
          </a:xfrm>
        </p:spPr>
      </p:pic>
      <p:pic>
        <p:nvPicPr>
          <p:cNvPr id="16388" name="Picture 2" descr="C:\Users\Елена\Desktop\Майя\знаки\1cedb51c523ba73b3252208dcb73263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57200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Елена\Desktop\Майя\знаки\_________________50504bd53f2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150018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642938"/>
            <a:ext cx="3751262" cy="3000375"/>
          </a:xfrm>
        </p:spPr>
      </p:pic>
      <p:pic>
        <p:nvPicPr>
          <p:cNvPr id="17410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00500" y="2857500"/>
            <a:ext cx="4884738" cy="3663950"/>
          </a:xfrm>
        </p:spPr>
      </p:pic>
      <p:pic>
        <p:nvPicPr>
          <p:cNvPr id="17411" name="Picture 2" descr="C:\Users\Елена\Desktop\Майя\знаки\418191929_w200_h200_cid2490358_pid284466662-4edf70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785813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Елена\Desktop\Майя\знаки\_________________50504cf91725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357688"/>
            <a:ext cx="18827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85813"/>
            <a:ext cx="4286250" cy="3214687"/>
          </a:xfrm>
        </p:spPr>
      </p:pic>
      <p:pic>
        <p:nvPicPr>
          <p:cNvPr id="18434" name="Содержимое 5" descr="9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3028950"/>
            <a:ext cx="4181475" cy="3341688"/>
          </a:xfrm>
        </p:spPr>
      </p:pic>
      <p:pic>
        <p:nvPicPr>
          <p:cNvPr id="18435" name="Picture 2" descr="C:\Users\Елена\Desktop\Майя\знаки\22363148-no-diving-and-jumping-sig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714375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Елена\Desktop\Майя\знаки\_________________50502b9d2167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429125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4" descr="11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143000"/>
            <a:ext cx="4572000" cy="3429000"/>
          </a:xfrm>
        </p:spPr>
      </p:pic>
      <p:pic>
        <p:nvPicPr>
          <p:cNvPr id="19458" name="Содержимое 5" descr="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214688"/>
            <a:ext cx="4213225" cy="3368675"/>
          </a:xfrm>
        </p:spPr>
      </p:pic>
      <p:pic>
        <p:nvPicPr>
          <p:cNvPr id="19459" name="Picture 2" descr="C:\Users\Елена\Desktop\Майя\знаки\_________________5050419e7218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928688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Елена\Desktop\Майя\знаки\_________________505035f53f8f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71487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5" descr="0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000125"/>
            <a:ext cx="4038600" cy="3028950"/>
          </a:xfrm>
        </p:spPr>
      </p:pic>
      <p:pic>
        <p:nvPicPr>
          <p:cNvPr id="20482" name="Содержимое 4" descr="03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3429000"/>
            <a:ext cx="4038600" cy="3028950"/>
          </a:xfrm>
        </p:spPr>
      </p:pic>
      <p:pic>
        <p:nvPicPr>
          <p:cNvPr id="20483" name="Picture 2" descr="C:\Users\Елена\Desktop\Майя\знаки\_________________50502eb921c9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000125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Елена\Desktop\Майя\знаки\_________________5051b7cae299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429125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Расшифруем   знаки</a:t>
            </a:r>
          </a:p>
        </p:txBody>
      </p:sp>
      <p:pic>
        <p:nvPicPr>
          <p:cNvPr id="21506" name="Содержимое 4" descr="55010fd85544e91c8039c20382d78b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71625"/>
            <a:ext cx="1905000" cy="2857500"/>
          </a:xfrm>
        </p:spPr>
      </p:pic>
      <p:pic>
        <p:nvPicPr>
          <p:cNvPr id="21507" name="Содержимое 5" descr="ZR10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1643063"/>
            <a:ext cx="1860550" cy="2786062"/>
          </a:xfrm>
        </p:spPr>
      </p:pic>
      <p:pic>
        <p:nvPicPr>
          <p:cNvPr id="21508" name="Picture 2" descr="C:\Users\Елена\Desktop\Майя\знаки\ZR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071938"/>
            <a:ext cx="18621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Елена\Desktop\Майя\знаки\znak1087-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4000500"/>
            <a:ext cx="1911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324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Безопасность на воде. Знаки.</vt:lpstr>
      <vt:lpstr>В воде плескаться будем мы, У берега, где мама нас поставила, Совсем мы не боимся глубины, Мы просто водные все знаем правила! </vt:lpstr>
      <vt:lpstr>О правилах безопасности у воды и в воде</vt:lpstr>
      <vt:lpstr>Рассмотрим всё в картинках</vt:lpstr>
      <vt:lpstr>Презентация PowerPoint</vt:lpstr>
      <vt:lpstr>Презентация PowerPoint</vt:lpstr>
      <vt:lpstr>Презентация PowerPoint</vt:lpstr>
      <vt:lpstr>Презентация PowerPoint</vt:lpstr>
      <vt:lpstr>Расшифруем   знаки</vt:lpstr>
      <vt:lpstr>Разрешающие знаки</vt:lpstr>
      <vt:lpstr>Презентация PowerPoint</vt:lpstr>
      <vt:lpstr>Презентация PowerPoint</vt:lpstr>
      <vt:lpstr>Подведем итог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воде. Знаки.</dc:title>
  <dc:creator>Елена</dc:creator>
  <cp:lastModifiedBy>Максим Семенов</cp:lastModifiedBy>
  <cp:revision>14</cp:revision>
  <dcterms:created xsi:type="dcterms:W3CDTF">2019-03-24T15:37:50Z</dcterms:created>
  <dcterms:modified xsi:type="dcterms:W3CDTF">2022-06-16T17:44:29Z</dcterms:modified>
</cp:coreProperties>
</file>