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7" r:id="rId3"/>
    <p:sldId id="288" r:id="rId4"/>
    <p:sldId id="289" r:id="rId5"/>
    <p:sldId id="298" r:id="rId6"/>
    <p:sldId id="290" r:id="rId7"/>
    <p:sldId id="291" r:id="rId8"/>
    <p:sldId id="270" r:id="rId9"/>
    <p:sldId id="271" r:id="rId10"/>
    <p:sldId id="272" r:id="rId11"/>
    <p:sldId id="293" r:id="rId12"/>
    <p:sldId id="274" r:id="rId13"/>
    <p:sldId id="275" r:id="rId14"/>
    <p:sldId id="301" r:id="rId15"/>
    <p:sldId id="276" r:id="rId16"/>
    <p:sldId id="278" r:id="rId17"/>
    <p:sldId id="284" r:id="rId18"/>
    <p:sldId id="294" r:id="rId19"/>
    <p:sldId id="295" r:id="rId20"/>
    <p:sldId id="296" r:id="rId21"/>
    <p:sldId id="299" r:id="rId22"/>
    <p:sldId id="302" r:id="rId23"/>
    <p:sldId id="303" r:id="rId24"/>
    <p:sldId id="304" r:id="rId25"/>
    <p:sldId id="305" r:id="rId26"/>
    <p:sldId id="306" r:id="rId27"/>
    <p:sldId id="307" r:id="rId28"/>
    <p:sldId id="308" r:id="rId29"/>
    <p:sldId id="310" r:id="rId30"/>
    <p:sldId id="311" r:id="rId31"/>
    <p:sldId id="312" r:id="rId32"/>
    <p:sldId id="313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go2.imgsmail.ru/imgpreview?key=5a880aa406feeab1&amp;mb=imgdb_preview_11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6" y="260648"/>
            <a:ext cx="8964488" cy="6264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542477" y="5889492"/>
            <a:ext cx="4646401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МБДОУ № 11 «Берёзка»</a:t>
            </a:r>
          </a:p>
          <a:p>
            <a:pPr algn="ctr"/>
            <a:r>
              <a:rPr lang="ru-R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Воспитатель: Семенова М. Д.</a:t>
            </a:r>
            <a:endParaRPr lang="ru-RU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4257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go2.imgsmail.ru/imgpreview?key=5a880aa406feeab1&amp;mb=imgdb_preview_11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4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784976" cy="64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70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go2.imgsmail.ru/imgpreview?key=5a880aa406feeab1&amp;mb=imgdb_preview_11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0" y="-99392"/>
            <a:ext cx="91454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6" t="7256" r="13775"/>
          <a:stretch/>
        </p:blipFill>
        <p:spPr>
          <a:xfrm>
            <a:off x="216224" y="56580"/>
            <a:ext cx="8640960" cy="654605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419686" y="56580"/>
            <a:ext cx="44374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rgbClr val="FF0000"/>
                </a:solidFill>
                <a:effectLst/>
              </a:rPr>
              <a:t>ФЛАГ РОССИИ</a:t>
            </a:r>
            <a:endParaRPr lang="ru-RU" sz="5400" b="1" cap="none" spc="0" dirty="0">
              <a:ln/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0943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go2.imgsmail.ru/imgpreview?key=5a880aa406feeab1&amp;mb=imgdb_preview_11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79" y="0"/>
            <a:ext cx="9148850" cy="6859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5" r="20705"/>
          <a:stretch/>
        </p:blipFill>
        <p:spPr>
          <a:xfrm>
            <a:off x="1835696" y="116632"/>
            <a:ext cx="5284046" cy="6552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191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go2.imgsmail.ru/imgpreview?key=5a880aa406feeab1&amp;mb=imgdb_preview_11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" y="0"/>
            <a:ext cx="91454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3"/>
          <a:stretch/>
        </p:blipFill>
        <p:spPr>
          <a:xfrm>
            <a:off x="418" y="0"/>
            <a:ext cx="9124445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17" y="908720"/>
            <a:ext cx="596586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ГОСУДАРСТВЕННЫЙ ГИМН –</a:t>
            </a:r>
          </a:p>
          <a:p>
            <a:pPr algn="ctr"/>
            <a:r>
              <a:rPr lang="ru-RU" sz="3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т</a:t>
            </a:r>
            <a:r>
              <a:rPr lang="ru-RU" sz="36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оржественная песня</a:t>
            </a:r>
            <a:r>
              <a:rPr lang="ru-RU" sz="36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endParaRPr lang="ru-RU" sz="36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2" t="15351" r="24013" b="8000"/>
          <a:stretch/>
        </p:blipFill>
        <p:spPr>
          <a:xfrm>
            <a:off x="251520" y="2636912"/>
            <a:ext cx="3312368" cy="34543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20000"/>
                <a:lumOff val="8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869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go2.imgsmail.ru/imgpreview?key=5a880aa406feeab1&amp;mb=imgdb_preview_11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" y="0"/>
            <a:ext cx="91454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851920" y="764704"/>
            <a:ext cx="16866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rgbClr val="C00000"/>
                </a:solidFill>
                <a:effectLst/>
              </a:rPr>
              <a:t>ИГРА</a:t>
            </a:r>
            <a:endParaRPr lang="ru-RU" sz="5400" b="1" cap="none" spc="0" dirty="0">
              <a:ln/>
              <a:solidFill>
                <a:srgbClr val="C00000"/>
              </a:solidFill>
              <a:effectLst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66869" y="2132856"/>
            <a:ext cx="68102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rgbClr val="FF0000"/>
                </a:solidFill>
                <a:effectLst/>
              </a:rPr>
              <a:t>«СИМВОЛЫ РОССИИ»</a:t>
            </a:r>
            <a:endParaRPr lang="ru-RU" sz="5400" b="1" cap="none" spc="0" dirty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3452117"/>
            <a:ext cx="3240360" cy="2200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7751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go2.imgsmail.ru/imgpreview?key=5a880aa406feeab1&amp;mb=imgdb_preview_11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4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1" b="12201"/>
          <a:stretch/>
        </p:blipFill>
        <p:spPr>
          <a:xfrm>
            <a:off x="762000" y="476672"/>
            <a:ext cx="7715250" cy="5832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5583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go2.imgsmail.ru/imgpreview?key=5a880aa406feeab1&amp;mb=imgdb_preview_11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4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07" y="476672"/>
            <a:ext cx="8640723" cy="5746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6964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go2.imgsmail.ru/imgpreview?key=5a880aa406feeab1&amp;mb=imgdb_preview_11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4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01"/>
          <a:stretch/>
        </p:blipFill>
        <p:spPr>
          <a:xfrm>
            <a:off x="323528" y="692695"/>
            <a:ext cx="8568952" cy="5489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7718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go2.imgsmail.ru/imgpreview?key=5a880aa406feeab1&amp;mb=imgdb_preview_11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420" cy="704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61950"/>
            <a:ext cx="6858000" cy="6134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9196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go2.imgsmail.ru/imgpreview?key=5a880aa406feeab1&amp;mb=imgdb_preview_11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4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04" y="332656"/>
            <a:ext cx="7507011" cy="6005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0868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go2.imgsmail.ru/imgpreview?key=5a880aa406feeab1&amp;mb=imgdb_preview_11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4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24538" y="5316524"/>
            <a:ext cx="3096344" cy="906489"/>
          </a:xfrm>
        </p:spPr>
        <p:txBody>
          <a:bodyPr>
            <a:noAutofit/>
          </a:bodyPr>
          <a:lstStyle/>
          <a:p>
            <a:r>
              <a:rPr lang="ru-RU" sz="5400" dirty="0" smtClean="0">
                <a:solidFill>
                  <a:srgbClr val="FF0000"/>
                </a:solidFill>
                <a:latin typeface="Georgia" pitchFamily="18" charset="0"/>
              </a:rPr>
              <a:t>Россия</a:t>
            </a:r>
            <a:endParaRPr lang="ru-RU" sz="5400" dirty="0">
              <a:solidFill>
                <a:srgbClr val="FF0000"/>
              </a:solidFill>
              <a:latin typeface="Georgia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8485529" cy="4681146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202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go2.imgsmail.ru/imgpreview?key=5a880aa406feeab1&amp;mb=imgdb_preview_11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4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81" y="332656"/>
            <a:ext cx="7680057" cy="6029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9664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go2.imgsmail.ru/imgpreview?key=5a880aa406feeab1&amp;mb=imgdb_preview_11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4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25"/>
          <a:stretch/>
        </p:blipFill>
        <p:spPr>
          <a:xfrm>
            <a:off x="486510" y="553640"/>
            <a:ext cx="8172400" cy="5750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2582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go2.imgsmail.ru/imgpreview?key=5a880aa406feeab1&amp;mb=imgdb_preview_11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" y="0"/>
            <a:ext cx="91454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851920" y="764704"/>
            <a:ext cx="16866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rgbClr val="C00000"/>
                </a:solidFill>
                <a:effectLst/>
              </a:rPr>
              <a:t>ИГРА</a:t>
            </a:r>
            <a:endParaRPr lang="ru-RU" sz="5400" b="1" cap="none" spc="0" dirty="0">
              <a:ln/>
              <a:solidFill>
                <a:srgbClr val="C00000"/>
              </a:solidFill>
              <a:effectLst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20894" y="1731259"/>
            <a:ext cx="690221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rgbClr val="FF0000"/>
                </a:solidFill>
                <a:effectLst/>
              </a:rPr>
              <a:t>«ГЛАВНЫЕ </a:t>
            </a:r>
          </a:p>
          <a:p>
            <a:pPr algn="ctr"/>
            <a:r>
              <a:rPr lang="ru-RU" sz="5400" b="1" dirty="0" smtClean="0">
                <a:ln/>
                <a:solidFill>
                  <a:srgbClr val="FF0000"/>
                </a:solidFill>
              </a:rPr>
              <a:t>ПРАЗДНИКИ</a:t>
            </a:r>
            <a:r>
              <a:rPr lang="ru-RU" sz="5400" b="1" cap="none" spc="0" dirty="0" smtClean="0">
                <a:ln/>
                <a:solidFill>
                  <a:srgbClr val="FF0000"/>
                </a:solidFill>
                <a:effectLst/>
              </a:rPr>
              <a:t> РОССИИ»</a:t>
            </a:r>
            <a:endParaRPr lang="ru-RU" sz="5400" b="1" cap="none" spc="0" dirty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3452117"/>
            <a:ext cx="3240360" cy="2200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4169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go2.imgsmail.ru/imgpreview?key=5a880aa406feeab1&amp;mb=imgdb_preview_11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4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03" y="404664"/>
            <a:ext cx="8811214" cy="6137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4273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go2.imgsmail.ru/imgpreview?key=5a880aa406feeab1&amp;mb=imgdb_preview_11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4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61925"/>
            <a:ext cx="7704856" cy="653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9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go2.imgsmail.ru/imgpreview?key=5a880aa406feeab1&amp;mb=imgdb_preview_11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4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78" y="512845"/>
            <a:ext cx="8748464" cy="583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31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go2.imgsmail.ru/imgpreview?key=5a880aa406feeab1&amp;mb=imgdb_preview_11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4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5" y="188640"/>
            <a:ext cx="8446324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75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go2.imgsmail.ru/imgpreview?key=5a880aa406feeab1&amp;mb=imgdb_preview_11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4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98" y="404664"/>
            <a:ext cx="8388424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65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go2.imgsmail.ru/imgpreview?key=5a880aa406feeab1&amp;mb=imgdb_preview_11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4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74" y="543335"/>
            <a:ext cx="8820472" cy="577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7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go2.imgsmail.ru/imgpreview?key=5a880aa406feeab1&amp;mb=imgdb_preview_11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4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86" y="559450"/>
            <a:ext cx="8604448" cy="5739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3834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go2.imgsmail.ru/imgpreview?key=5a880aa406feeab1&amp;mb=imgdb_preview_11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4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40"/>
            <a:ext cx="8424936" cy="6336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6410739" y="476672"/>
            <a:ext cx="2376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Горы</a:t>
            </a:r>
            <a:endParaRPr lang="ru-RU" sz="4800" dirty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61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go2.imgsmail.ru/imgpreview?key=5a880aa406feeab1&amp;mb=imgdb_preview_11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4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49" y="692696"/>
            <a:ext cx="8004321" cy="53285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1904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go2.imgsmail.ru/imgpreview?key=5a880aa406feeab1&amp;mb=imgdb_preview_11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4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https://i.mycdn.me/image?id=873804505306&amp;t=3&amp;plc=WEB&amp;tkn=*WOwp0MVFazGA2QFXTdzKtTYRU_Y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" b="8400"/>
          <a:stretch/>
        </p:blipFill>
        <p:spPr bwMode="auto">
          <a:xfrm>
            <a:off x="458407" y="51318"/>
            <a:ext cx="3799203" cy="45715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2" descr="C:\Users\Марина)\Desktop\Фото Цыплята 2018\SAM_27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739561"/>
            <a:ext cx="4725731" cy="31504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https://i.mycdn.me/image?id=873804469722&amp;t=3&amp;plc=WEB&amp;tkn=*Y3oMy5j5bTpOcJCeDGoJTTTLJ-k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" b="21749"/>
          <a:stretch/>
        </p:blipFill>
        <p:spPr bwMode="auto">
          <a:xfrm>
            <a:off x="4716016" y="116632"/>
            <a:ext cx="3827468" cy="37527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4825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go2.imgsmail.ru/imgpreview?key=5a880aa406feeab1&amp;mb=imgdb_preview_11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64" y="260648"/>
            <a:ext cx="8820472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41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go2.imgsmail.ru/imgpreview?key=5a880aa406feeab1&amp;mb=imgdb_preview_11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4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05"/>
          <a:stretch/>
        </p:blipFill>
        <p:spPr>
          <a:xfrm>
            <a:off x="162474" y="296652"/>
            <a:ext cx="8820472" cy="626469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51520" y="296652"/>
            <a:ext cx="19195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4"/>
                </a:solidFill>
                <a:effectLst/>
              </a:rPr>
              <a:t>Степи</a:t>
            </a:r>
            <a:endParaRPr lang="ru-RU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9164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go2.imgsmail.ru/imgpreview?key=5a880aa406feeab1&amp;mb=imgdb_preview_11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4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5572125" y="115888"/>
            <a:ext cx="3392363" cy="6010275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600" b="1" dirty="0" smtClean="0">
                <a:latin typeface="Georgia" pitchFamily="18" charset="0"/>
              </a:rPr>
              <a:t> 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sz="1600" b="1" dirty="0">
              <a:latin typeface="Georgia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ru-RU" sz="1600" b="1" dirty="0" smtClean="0">
              <a:latin typeface="Georgia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36088"/>
            <a:ext cx="8891263" cy="6505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23528" y="256575"/>
            <a:ext cx="15329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Луга</a:t>
            </a:r>
            <a:endParaRPr lang="ru-RU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9335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go2.imgsmail.ru/imgpreview?key=5a880aa406feeab1&amp;mb=imgdb_preview_11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4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784976" cy="648072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51520" y="155780"/>
            <a:ext cx="16228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Реки</a:t>
            </a:r>
            <a:endParaRPr lang="ru-RU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0877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go2.imgsmail.ru/imgpreview?key=5a880aa406feeab1&amp;mb=imgdb_preview_11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54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50"/>
          <a:stretch/>
        </p:blipFill>
        <p:spPr>
          <a:xfrm>
            <a:off x="251520" y="188640"/>
            <a:ext cx="8602974" cy="633670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804248" y="155780"/>
            <a:ext cx="18790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Моря</a:t>
            </a:r>
            <a:endParaRPr lang="ru-RU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0495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go2.imgsmail.ru/imgpreview?key=5a880aa406feeab1&amp;mb=imgdb_preview_11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227" y="0"/>
            <a:ext cx="92731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8856984" cy="640871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308304" y="5661248"/>
            <a:ext cx="15536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леса</a:t>
            </a:r>
            <a:endParaRPr lang="ru-RU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4494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go2.imgsmail.ru/imgpreview?key=5a880aa406feeab1&amp;mb=imgdb_preview_11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6" y="0"/>
            <a:ext cx="91454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09847"/>
            <a:ext cx="8784976" cy="643830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499332" y="195648"/>
            <a:ext cx="24801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Москва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391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778</TotalTime>
  <Words>40</Words>
  <Application>Microsoft Office PowerPoint</Application>
  <PresentationFormat>Экран (4:3)</PresentationFormat>
  <Paragraphs>19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7" baseType="lpstr">
      <vt:lpstr>Arial</vt:lpstr>
      <vt:lpstr>Arial Black</vt:lpstr>
      <vt:lpstr>Calibri</vt:lpstr>
      <vt:lpstr>Georgia</vt:lpstr>
      <vt:lpstr>Тема Office</vt:lpstr>
      <vt:lpstr>Презентация PowerPoint</vt:lpstr>
      <vt:lpstr>Россия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</dc:creator>
  <cp:lastModifiedBy>Максим Семенов</cp:lastModifiedBy>
  <cp:revision>68</cp:revision>
  <dcterms:created xsi:type="dcterms:W3CDTF">2019-10-19T09:43:20Z</dcterms:created>
  <dcterms:modified xsi:type="dcterms:W3CDTF">2022-11-09T19:01:31Z</dcterms:modified>
</cp:coreProperties>
</file>