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6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9" r:id="rId13"/>
    <p:sldId id="288" r:id="rId14"/>
    <p:sldId id="274" r:id="rId15"/>
    <p:sldId id="290" r:id="rId16"/>
    <p:sldId id="291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390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dirty="0" smtClean="0">
                <a:solidFill>
                  <a:srgbClr val="00B050"/>
                </a:solidFill>
              </a:rPr>
              <a:t/>
            </a:r>
            <a:br>
              <a:rPr lang="ru-RU" sz="7200" b="1" dirty="0" smtClean="0">
                <a:solidFill>
                  <a:srgbClr val="00B050"/>
                </a:solidFill>
              </a:rPr>
            </a:br>
            <a:endParaRPr lang="ru-RU" dirty="0"/>
          </a:p>
        </p:txBody>
      </p:sp>
      <p:pic>
        <p:nvPicPr>
          <p:cNvPr id="5124" name="Picture 4" descr="Картинки города россии для детей дошкольного возра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7744"/>
            <a:ext cx="5581117" cy="386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8743" y="620688"/>
            <a:ext cx="8706514" cy="58119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Презентация к занятию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«Россия-родина моя!»</a:t>
            </a:r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000" b="1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Подготовила:  Семенова М. Д.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83207" y="108390"/>
            <a:ext cx="2766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МБДОУ № 11 «Берёзка»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avatars.mds.yandex.net/i?id=bba1a784af2dd83b2996c84f05ea4c92c3a293ca-523247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56329"/>
            <a:ext cx="4392488" cy="2827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avatars.mds.yandex.net/i?id=81aa8e0123bd801b1befd647ebcc3515598b7be0-521973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66004"/>
            <a:ext cx="4320480" cy="2808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4509120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YS Text"/>
              </a:rPr>
              <a:t>Ромашка –полевой цветок России издавна считается символом любви и верности</a:t>
            </a:r>
            <a:r>
              <a:rPr lang="ru-RU" dirty="0">
                <a:solidFill>
                  <a:srgbClr val="FF0000"/>
                </a:solidFill>
                <a:latin typeface="YS Text"/>
              </a:rPr>
              <a:t>. Именно её в нашей стране дарят друг другу влюблённые 8 июля в День семьи, любви и верности. Символом праздника этот цветок стал неслучайно, ведь ромашка – это тепло, нежность и любовь, на ромашке гадали влюблённые. А ещё испокон веков ромашки символизируют русскую природу.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5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6120680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63688" y="5301208"/>
            <a:ext cx="53463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Матрешки –  неофициальный символ России. Символ ее загадочной для всех души. Выточенная из липы на токарном станке. </a:t>
            </a:r>
          </a:p>
        </p:txBody>
      </p:sp>
    </p:spTree>
    <p:extLst>
      <p:ext uri="{BB962C8B-B14F-4D97-AF65-F5344CB8AC3E}">
        <p14:creationId xmlns:p14="http://schemas.microsoft.com/office/powerpoint/2010/main" val="87294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356"/>
            <a:ext cx="7858180" cy="10618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Медведь как правило, в народном сознании - величественное животное, занимающее исключительное положение среди других зверей. 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551836"/>
            <a:ext cx="80010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Тульский самовар с </a:t>
            </a:r>
            <a:r>
              <a:rPr lang="ru-RU" b="1" dirty="0" err="1" smtClean="0">
                <a:solidFill>
                  <a:srgbClr val="FF0000"/>
                </a:solidFill>
              </a:rPr>
              <a:t>жемчужником</a:t>
            </a:r>
            <a:r>
              <a:rPr lang="ru-RU" b="1" dirty="0" smtClean="0">
                <a:solidFill>
                  <a:srgbClr val="FF0000"/>
                </a:solidFill>
              </a:rPr>
              <a:t> на тулове, с фигурной ручкой -веткой является символом русского гостеприимства. Самовар олицетворял бытовые стороны русского образа жизни. 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Балалайка — это один из инструментов, ставших (наряду с гармонью и, в меньшей степени, жалейкой) музыкальным символом русского народа.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4" name="Рисунок 3" descr="100cf6365869abf67d11670525d8acb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714488"/>
            <a:ext cx="2857488" cy="2143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571612"/>
            <a:ext cx="1765929" cy="2285992"/>
          </a:xfrm>
          <a:prstGeom prst="rect">
            <a:avLst/>
          </a:prstGeom>
        </p:spPr>
      </p:pic>
      <p:pic>
        <p:nvPicPr>
          <p:cNvPr id="7" name="Рисунок 6" descr="uroki-igry-na-balalajk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42835">
            <a:off x="7093522" y="933117"/>
            <a:ext cx="2051527" cy="297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6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04862"/>
            <a:ext cx="3333750" cy="2047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32656"/>
            <a:ext cx="3333750" cy="20478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51" y="1352535"/>
            <a:ext cx="4796953" cy="46367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6878" y="2780928"/>
            <a:ext cx="28620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Жура-Жура Журавель!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Облетел он сто земель.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Облетел, обходил,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Крылья, ноги натрудил.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Мы спросили журавля: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«Где же лучшая земля?».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Отвечал он, пролетая: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«Лучше нет родного края,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Лучше города родного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Не найдём мы никогда!</a:t>
            </a:r>
            <a:endParaRPr lang="ru-RU" sz="1400" b="0" i="0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80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Картинки москва столица россии для детей дошкольного возра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71193"/>
            <a:ext cx="6552728" cy="4613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116632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МОСКВА – СТОЛИЦА РОССИИ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94012" y="55172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Москва – это Красная площадь,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Москва – это башни Кремля.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Москва – это сердце России,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Которое любит тебя.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Президент России Картинки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046008" cy="5112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832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t107892.dou.obrazovanie33.ru/upload/iblock/4be/69b1348e7c5864e0cf7a08c2e484c019_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62000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591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85794"/>
            <a:ext cx="7143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Под теплым солнцем вырастая,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Мы дружно, весело живем.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Россия, милая, родная,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Цвети и крепни с каждым днем.</a:t>
            </a:r>
          </a:p>
          <a:p>
            <a:pPr algn="ctr"/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РНГШН67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564904"/>
            <a:ext cx="5357818" cy="4018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19872" y="2780928"/>
            <a:ext cx="55446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 земли дороже, чем Россия.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Родились мы здесь и здесь живём.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Это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наша гордость, наша сила,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Ведь Россию Родиной зовём!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Картинки города россии для детей дошкольного возра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6" y="1052735"/>
            <a:ext cx="3866092" cy="546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89fec41a7111246bef401986b1ed21b28faa7f1b-1088962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015140" cy="26879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f9294a0f9a1b16c3de1897ecece1d45013836262-9683943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2"/>
          <a:stretch/>
        </p:blipFill>
        <p:spPr bwMode="auto">
          <a:xfrm>
            <a:off x="4355976" y="1179916"/>
            <a:ext cx="4595052" cy="2704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i?id=270fd81ab0fb8dd41e4196dfbe9eb40f4a323993-5232373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82" y="4077072"/>
            <a:ext cx="4572000" cy="2533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09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i?id=b1fda13ec651ecfe822e3c105fb338beeb3f0ab4-1074904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572000" cy="2571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a20441307b4477b2aae80b64046e2dfbeb21a413-987123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4175448" cy="2609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Горы России На - 59 фото и картин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89040"/>
            <a:ext cx="6155201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92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i?id=03cc927b7f9080ea537149b057f6c229188effb6-1015874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8976"/>
            <a:ext cx="4464496" cy="2976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i?id=d2bd9040f0cb82c71455096209c718726bc70911-5910573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58976"/>
            <a:ext cx="4032448" cy="2861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avatars.mds.yandex.net/i?id=6a6774e324f3dca1d0253e2b892ff5539b000ff8-10840831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4077072"/>
            <a:ext cx="4104456" cy="2565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60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mds.yandex.net/i?id=7e063a60bcd028c06107058d9890f0e18a33950d-1062846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22177"/>
            <a:ext cx="4572000" cy="2390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vatars.mds.yandex.net/i?id=bf8df4fcc5372138f69aaa3c58dbdc9b-5378866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6712"/>
            <a:ext cx="3816423" cy="2860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avatars.mds.yandex.net/i?id=479d8ef22b48ffd5be7b96d8ec0dcb0f0abe097f-10718767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3884712"/>
            <a:ext cx="4968885" cy="2784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87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avatars.mds.yandex.net/i?id=5c6c0f051482f5daa0b3b454624ffa9799fe7087-457781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480344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692696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Когда на одном конце нашей страны люди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ложатся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спать, то на другом – начинается утро. 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5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i?id=c2a21c24c972e06377d33cb1f8b3eef12446625f-954111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avatars.mds.yandex.net/i?id=84dc4562fff3862197c0f3b9a95807e33bd8654f-10748854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274" y="1988840"/>
            <a:ext cx="45053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8367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На одной стороне может идти снег, 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а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на другой - может припекать солнышко.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33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85794"/>
            <a:ext cx="8001056" cy="11940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Береза всегда считалась символом России, символом ее одухотворенности, процветания и долголетия.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5" name="Рисунок 4" descr="430440_gallery.wor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2681" y="2204864"/>
            <a:ext cx="6084390" cy="3802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280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369</TotalTime>
  <Words>312</Words>
  <Application>Microsoft Office PowerPoint</Application>
  <PresentationFormat>Экран (4:3)</PresentationFormat>
  <Paragraphs>128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Constantia</vt:lpstr>
      <vt:lpstr>Times New Roman</vt:lpstr>
      <vt:lpstr>Wingdings 2</vt:lpstr>
      <vt:lpstr>YS Text</vt:lpstr>
      <vt:lpstr>Поток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Максим Семенов</cp:lastModifiedBy>
  <cp:revision>43</cp:revision>
  <dcterms:created xsi:type="dcterms:W3CDTF">2017-04-16T17:26:31Z</dcterms:created>
  <dcterms:modified xsi:type="dcterms:W3CDTF">2024-01-29T11:36:24Z</dcterms:modified>
</cp:coreProperties>
</file>