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7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24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42BBD2-903F-4197-AD10-6E8296522388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72A30A-F65E-4F2F-917A-91DB0E6BF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07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69E0E-F4E6-40ED-B8EC-A914F14FF3B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AB64-9107-48DB-9795-B50C536401B0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8A20-7822-4364-BEE5-9B48CD52A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22F1-B8F0-4450-A815-3A98B6ACD259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0A97-441A-4307-B38C-553964E6C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9609-06CA-4A5C-AC2A-DA3F502F865A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1206-5E8D-4890-BBE2-1414A75A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6CAC-3C9E-4596-9788-D033CC493FDC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862C-37D5-4910-A8BA-F9E4C0DE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CC5D-DF96-43BA-ACF3-C20295E716AD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D3DF-8146-4D9C-9DC8-176841037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8E5B0-DC6A-48A5-BB06-0E73B1A65AE0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3A08-6315-40D6-9CF8-C8FB25D26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4A2D-08F5-41BE-B29E-192BB401DC29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334E-F4A9-4714-8E93-033CC94F0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79B4-0C5C-4409-96DE-116F2D33623F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66D9-BCFF-41C9-A561-35211AFB4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1A49-91EB-439B-9C52-EDD999A5FC71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64C1-2AAA-4946-9137-8DD7179C2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926D-A646-4F9D-866D-81CD23FBB40A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A87B-AE61-461F-BC5B-AA22D6E0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FCAD-0309-4CD1-8FF0-AA850C08FC42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A64E-5C8E-4536-9F22-24C601BB5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6D32A-332C-468D-98FA-FB35448B5F29}" type="datetimeFigureOut">
              <a:rPr lang="ru-RU"/>
              <a:pPr>
                <a:defRPr/>
              </a:pPr>
              <a:t>16.02.2022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453AB-C5CC-4A20-99AC-0B00B8EEB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audio" Target="file:///C:\Users\&#1055;&#1050;\Downloads\&#1042;&#1067;&#1055;&#1059;&#1057;&#1050;&#1053;&#1048;&#1050;&#1048;%20-2012%20-%20&#1055;&#1077;&#1089;&#1085;&#1103;%20&#1088;&#1086;&#1076;&#1080;&#1090;&#1077;&#1083;&#1103;&#1084;_(WHATAUDIO.RU).mp3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86" y="1044700"/>
            <a:ext cx="7908705" cy="215645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выпускник»</a:t>
            </a:r>
            <a:endParaRPr lang="ru-RU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3357563"/>
            <a:ext cx="7777163" cy="270351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(взаимодействие с родителями)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Тип проекта: социальный,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познавательно - творческий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Участники проекта: родители, выпускники.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 marR="0" eaLnBrk="1" hangingPunct="1">
              <a:lnSpc>
                <a:spcPct val="80000"/>
              </a:lnSpc>
            </a:pPr>
            <a:endParaRPr lang="ru-RU" sz="1800" smtClean="0">
              <a:solidFill>
                <a:srgbClr val="002060"/>
              </a:solidFill>
            </a:endParaRPr>
          </a:p>
          <a:p>
            <a:pPr marR="0"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002060"/>
                </a:solidFill>
              </a:rPr>
              <a:t>Социальный педагог Пашкова Т.М</a:t>
            </a:r>
            <a:r>
              <a:rPr lang="ru-RU" sz="2000" smtClean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dirty="0">
                <a:solidFill>
                  <a:srgbClr val="002060"/>
                </a:solidFill>
              </a:rPr>
              <a:t>                                                         </a:t>
            </a:r>
          </a:p>
        </p:txBody>
      </p:sp>
      <p:pic>
        <p:nvPicPr>
          <p:cNvPr id="14341" name="ВЫПУСКНИКИ -2012 - Песня родителям_(WHATAUDIO.RU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76375" y="52292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1" y="16594"/>
            <a:ext cx="8353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дошкольное образовательное учреждение детского сада общеразвивающего вида с приоритетным осуществлением деятельности по художественно-эстетическому развитию детей </a:t>
            </a:r>
            <a:endParaRPr lang="en-US" dirty="0" smtClean="0"/>
          </a:p>
          <a:p>
            <a:r>
              <a:rPr lang="ru-RU" dirty="0" smtClean="0"/>
              <a:t>№ </a:t>
            </a:r>
            <a:r>
              <a:rPr lang="ru-RU" dirty="0"/>
              <a:t>11 «Березка» </a:t>
            </a:r>
            <a:r>
              <a:rPr lang="en-US" dirty="0" smtClean="0"/>
              <a:t>  </a:t>
            </a:r>
            <a:r>
              <a:rPr lang="ru-RU" dirty="0" smtClean="0"/>
              <a:t>(</a:t>
            </a:r>
            <a:r>
              <a:rPr lang="ru-RU" dirty="0"/>
              <a:t>МБДОУ №11 «Берёзка»)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1111\Рабочий стол\альбом\DSCN2892.jpg"/>
          <p:cNvPicPr>
            <a:picLocks noChangeAspect="1" noChangeArrowheads="1"/>
          </p:cNvPicPr>
          <p:nvPr/>
        </p:nvPicPr>
        <p:blipFill>
          <a:blip r:embed="rId2"/>
          <a:srcRect t="22469" r="23621"/>
          <a:stretch>
            <a:fillRect/>
          </a:stretch>
        </p:blipFill>
        <p:spPr bwMode="auto">
          <a:xfrm>
            <a:off x="4643438" y="2781300"/>
            <a:ext cx="4275137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Documents and Settings\1111\Рабочий стол\альбом\DSCN29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6089" r="589"/>
          <a:stretch>
            <a:fillRect/>
          </a:stretch>
        </p:blipFill>
        <p:spPr>
          <a:xfrm rot="20866559">
            <a:off x="468313" y="260350"/>
            <a:ext cx="6767512" cy="3775075"/>
          </a:xfrm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73025" y="3703638"/>
            <a:ext cx="49307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Школьные годы как миг пролетели,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И вы как-то быстро вдруг повзрослели.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Только вчера еще что-то писали,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Читали, считали, экзамен сдавали,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А нынче всем классом, дружной толпой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Вы отмечаете свой выпускной!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Желаем вам в жизни успеха добиться,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Чтоб в будущем было, чем всем вам гордиться.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Пусть ваши дороги будут легки.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Желаем вам счастья, выпускники!</a:t>
            </a:r>
          </a:p>
        </p:txBody>
      </p:sp>
    </p:spTree>
  </p:cSld>
  <p:clrMapOvr>
    <a:masterClrMapping/>
  </p:clrMapOvr>
  <p:transition advTm="780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Documents and Settings\1111\Рабочий стол\альбом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4008">
            <a:off x="5521325" y="-171450"/>
            <a:ext cx="362267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1111\Рабочий стол\альбом\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0765131">
            <a:off x="179388" y="0"/>
            <a:ext cx="2909887" cy="3960813"/>
          </a:xfrm>
        </p:spPr>
      </p:pic>
      <p:pic>
        <p:nvPicPr>
          <p:cNvPr id="24581" name="Picture 5" descr="IMG_20220107_100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29149">
            <a:off x="1763713" y="2997200"/>
            <a:ext cx="4667250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Tm="96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1111\Рабочий стол\альбом\Изображение 5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077820">
            <a:off x="4587875" y="0"/>
            <a:ext cx="4556125" cy="3416300"/>
          </a:xfrm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50825" y="41497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Ты студент, а это значит, Выбрал ты свою профессию. И теперь твоя задача На «отлично» сдать все сессии, Получить багаж из знаний, Стать самостоятельным, Чтобы получить признание В жизни обязательно. </a:t>
            </a:r>
          </a:p>
        </p:txBody>
      </p:sp>
      <p:pic>
        <p:nvPicPr>
          <p:cNvPr id="25605" name="Picture 5" descr="IMG_20220107_100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4321175" cy="3241675"/>
          </a:xfrm>
          <a:prstGeom prst="rect">
            <a:avLst/>
          </a:prstGeom>
          <a:noFill/>
        </p:spPr>
      </p:pic>
      <p:pic>
        <p:nvPicPr>
          <p:cNvPr id="25606" name="Picture 6" descr="IMG_20220107_1007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60927">
            <a:off x="4506913" y="2924175"/>
            <a:ext cx="4637087" cy="3479800"/>
          </a:xfrm>
          <a:prstGeom prst="rect">
            <a:avLst/>
          </a:prstGeom>
          <a:noFill/>
        </p:spPr>
      </p:pic>
    </p:spTree>
  </p:cSld>
  <p:clrMapOvr>
    <a:masterClrMapping/>
  </p:clrMapOvr>
  <p:transition advTm="980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1111\Рабочий стол\альбом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655" t="23093" r="28114" b="27042"/>
          <a:stretch>
            <a:fillRect/>
          </a:stretch>
        </p:blipFill>
        <p:spPr>
          <a:xfrm rot="3754922">
            <a:off x="1237457" y="-292894"/>
            <a:ext cx="2925762" cy="4752975"/>
          </a:xfrm>
        </p:spPr>
      </p:pic>
      <p:pic>
        <p:nvPicPr>
          <p:cNvPr id="26626" name="Picture 3" descr="C:\Documents and Settings\1111\Рабочий стол\альбом\14.jpg"/>
          <p:cNvPicPr>
            <a:picLocks noChangeAspect="1" noChangeArrowheads="1"/>
          </p:cNvPicPr>
          <p:nvPr/>
        </p:nvPicPr>
        <p:blipFill>
          <a:blip r:embed="rId3"/>
          <a:srcRect l="16611" t="29466" r="14333" b="35268"/>
          <a:stretch>
            <a:fillRect/>
          </a:stretch>
        </p:blipFill>
        <p:spPr bwMode="auto">
          <a:xfrm rot="5588891">
            <a:off x="3771107" y="1342231"/>
            <a:ext cx="5761038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323850" y="3933825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Повестка в ящик вложена и ждет военкомат.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Вперед – на стражу Родины смелей иди, солдат.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Пусть мамочка волнуется и хмурит бровь отец,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Но службу нести верную – удел мужских сердец.</a:t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Tm="1078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1111\Рабочий стол\альбом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58" t="42662" r="12338" b="22514"/>
          <a:stretch>
            <a:fillRect/>
          </a:stretch>
        </p:blipFill>
        <p:spPr>
          <a:xfrm rot="5936732">
            <a:off x="3880644" y="1269206"/>
            <a:ext cx="5419725" cy="3770313"/>
          </a:xfrm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468313" y="4941888"/>
            <a:ext cx="4105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Народ и Армия - едины,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Таким был лозунг наш вчера;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Служить должны стране мужчины,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Чтоб не пришла в неё – Беда</a:t>
            </a:r>
          </a:p>
        </p:txBody>
      </p:sp>
      <p:pic>
        <p:nvPicPr>
          <p:cNvPr id="27652" name="Picture 4" descr="IMG_20220107_110136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7806">
            <a:off x="611188" y="188913"/>
            <a:ext cx="3505200" cy="4667250"/>
          </a:xfrm>
          <a:prstGeom prst="rect">
            <a:avLst/>
          </a:prstGeom>
          <a:noFill/>
        </p:spPr>
      </p:pic>
    </p:spTree>
  </p:cSld>
  <p:clrMapOvr>
    <a:masterClrMapping/>
  </p:clrMapOvr>
  <p:transition advTm="1098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Рисунок 3" descr="https://tekst-pesen.ru/public/post/1137d899-3d42-4924-b181-8367a3354ebf/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163"/>
            <a:ext cx="87487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424863" cy="54006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Цель моего проекта:</a:t>
            </a:r>
            <a:endParaRPr lang="ru-RU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1.Проследить жизненный путь выпускника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МБДОУ № 11 «Березка»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Задачи: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1.Установить контакт с выпускником МБДОУ № 11 «Березка» и узнать об его судьбе.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2.Собрать материал о выпускнике  детского сада.</a:t>
            </a: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</a:rPr>
              <a:t>3.Развивать интерес к </a:t>
            </a:r>
            <a:r>
              <a:rPr lang="ru-RU" dirty="0">
                <a:latin typeface="Times New Roman" pitchFamily="18" charset="0"/>
              </a:rPr>
              <a:t>судьбам выпускников через исследовательскую деятельность.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Tm="109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111\Рабочий стол\IMG-20210506-WA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45265" b="18779"/>
          <a:stretch/>
        </p:blipFill>
        <p:spPr bwMode="auto">
          <a:xfrm>
            <a:off x="827584" y="0"/>
            <a:ext cx="5256584" cy="67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2276872"/>
            <a:ext cx="2664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Пашков Андрей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7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6"/>
    </mc:Choice>
    <mc:Fallback xmlns="">
      <p:transition spd="slow" advTm="117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1111\Рабочий стол\альбом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894" t="19031" r="30960" b="52563"/>
          <a:stretch>
            <a:fillRect/>
          </a:stretch>
        </p:blipFill>
        <p:spPr>
          <a:xfrm>
            <a:off x="5724525" y="1484313"/>
            <a:ext cx="3484563" cy="3019425"/>
          </a:xfrm>
        </p:spPr>
      </p:pic>
      <p:pic>
        <p:nvPicPr>
          <p:cNvPr id="17410" name="Picture 3" descr="C:\Documents and Settings\1111\Рабочий стол\альбом\13.jpg"/>
          <p:cNvPicPr>
            <a:picLocks noChangeAspect="1" noChangeArrowheads="1"/>
          </p:cNvPicPr>
          <p:nvPr/>
        </p:nvPicPr>
        <p:blipFill>
          <a:blip r:embed="rId3"/>
          <a:srcRect l="28043" t="41779" r="29445" b="33186"/>
          <a:stretch>
            <a:fillRect/>
          </a:stretch>
        </p:blipFill>
        <p:spPr bwMode="auto">
          <a:xfrm rot="6210069">
            <a:off x="2425700" y="3176588"/>
            <a:ext cx="307498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Documents and Settings\1111\Рабочий стол\альбом\12.jpg"/>
          <p:cNvPicPr>
            <a:picLocks noChangeAspect="1" noChangeArrowheads="1"/>
          </p:cNvPicPr>
          <p:nvPr/>
        </p:nvPicPr>
        <p:blipFill>
          <a:blip r:embed="rId4"/>
          <a:srcRect l="27344" t="27573" r="24962" b="21835"/>
          <a:stretch>
            <a:fillRect/>
          </a:stretch>
        </p:blipFill>
        <p:spPr bwMode="auto">
          <a:xfrm rot="5669920">
            <a:off x="5741988" y="3521075"/>
            <a:ext cx="1955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79388" y="1628775"/>
            <a:ext cx="28797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У вас родился сын,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Надежда и опора,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Хоть станет он таким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Совсем еще не скоро.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Ему еще пройти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По жизни все этапы,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С ним рядом на пути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Пусть будут мама с папой.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Ну а пока лежит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Он в маленькой кроватке,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Но время пробежит -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И будет все в порядке.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Пускай пока ты спишь,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Но это лишь начало.</a:t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17413" name="Picture 5" descr="C:\Documents and Settings\1111\Рабочий стол\альбом\3.jpg"/>
          <p:cNvPicPr>
            <a:picLocks noChangeAspect="1" noChangeArrowheads="1"/>
          </p:cNvPicPr>
          <p:nvPr/>
        </p:nvPicPr>
        <p:blipFill>
          <a:blip r:embed="rId5"/>
          <a:srcRect l="29066" t="37093" r="23938" b="33350"/>
          <a:stretch>
            <a:fillRect/>
          </a:stretch>
        </p:blipFill>
        <p:spPr bwMode="auto">
          <a:xfrm rot="4213447">
            <a:off x="3955256" y="311944"/>
            <a:ext cx="270986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1111\Рабочий стол\альбом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05" t="43904" r="14050" b="8214"/>
          <a:stretch>
            <a:fillRect/>
          </a:stretch>
        </p:blipFill>
        <p:spPr>
          <a:xfrm rot="5743016">
            <a:off x="4134644" y="140493"/>
            <a:ext cx="5006976" cy="4037013"/>
          </a:xfrm>
        </p:spPr>
      </p:pic>
      <p:pic>
        <p:nvPicPr>
          <p:cNvPr id="18434" name="Picture 3" descr="C:\Documents and Settings\1111\Рабочий стол\альбом\Изображение 642.jpg"/>
          <p:cNvPicPr>
            <a:picLocks noChangeAspect="1" noChangeArrowheads="1"/>
          </p:cNvPicPr>
          <p:nvPr/>
        </p:nvPicPr>
        <p:blipFill>
          <a:blip r:embed="rId3"/>
          <a:srcRect l="37679" t="18365" r="8688"/>
          <a:stretch>
            <a:fillRect/>
          </a:stretch>
        </p:blipFill>
        <p:spPr bwMode="auto">
          <a:xfrm rot="4947908">
            <a:off x="332581" y="-513556"/>
            <a:ext cx="3759201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940425" y="5013325"/>
            <a:ext cx="2832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Детки в садике живут,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Здесь играют и поют,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Здесь друзей себе находят,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прогулку с ними ходят. </a:t>
            </a:r>
          </a:p>
        </p:txBody>
      </p:sp>
      <p:pic>
        <p:nvPicPr>
          <p:cNvPr id="18436" name="Picture 4" descr="C:\Documents and Settings\1111\Рабочий стол\альбом\8.jpg"/>
          <p:cNvPicPr>
            <a:picLocks noChangeAspect="1" noChangeArrowheads="1"/>
          </p:cNvPicPr>
          <p:nvPr/>
        </p:nvPicPr>
        <p:blipFill>
          <a:blip r:embed="rId4"/>
          <a:srcRect l="36459" t="44969" r="27081" b="20224"/>
          <a:stretch>
            <a:fillRect/>
          </a:stretch>
        </p:blipFill>
        <p:spPr bwMode="auto">
          <a:xfrm rot="5922212">
            <a:off x="1174751" y="2794000"/>
            <a:ext cx="31226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1111\Рабочий стол\альбом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-377825"/>
            <a:ext cx="5257800" cy="7235825"/>
          </a:xfrm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23850" y="1989138"/>
            <a:ext cx="4572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Спасибо садику родному </a:t>
            </a:r>
          </a:p>
          <a:p>
            <a:r>
              <a:rPr lang="ru-RU">
                <a:latin typeface="Constantia" pitchFamily="18" charset="0"/>
              </a:rPr>
              <a:t>И руководству дорогому </a:t>
            </a:r>
          </a:p>
          <a:p>
            <a:r>
              <a:rPr lang="ru-RU">
                <a:latin typeface="Constantia" pitchFamily="18" charset="0"/>
              </a:rPr>
              <a:t>Жилось нам здесь всегда прекрасно — Давали спать, кормили классно. </a:t>
            </a:r>
          </a:p>
          <a:p>
            <a:r>
              <a:rPr lang="ru-RU">
                <a:latin typeface="Constantia" pitchFamily="18" charset="0"/>
              </a:rPr>
              <a:t>Стишки и песенки учили </a:t>
            </a:r>
          </a:p>
          <a:p>
            <a:r>
              <a:rPr lang="ru-RU">
                <a:latin typeface="Constantia" pitchFamily="18" charset="0"/>
              </a:rPr>
              <a:t>И на прогулки выводили. </a:t>
            </a:r>
          </a:p>
          <a:p>
            <a:r>
              <a:rPr lang="ru-RU">
                <a:latin typeface="Constantia" pitchFamily="18" charset="0"/>
              </a:rPr>
              <a:t>Хотим мы вам пообещать,</a:t>
            </a:r>
          </a:p>
          <a:p>
            <a:r>
              <a:rPr lang="ru-RU">
                <a:latin typeface="Constantia" pitchFamily="18" charset="0"/>
              </a:rPr>
              <a:t> Что к вам сюда придем опять. </a:t>
            </a:r>
          </a:p>
          <a:p>
            <a:r>
              <a:rPr lang="ru-RU">
                <a:latin typeface="Constantia" pitchFamily="18" charset="0"/>
              </a:rPr>
              <a:t>Окончим школу, а потом</a:t>
            </a:r>
          </a:p>
          <a:p>
            <a:r>
              <a:rPr lang="ru-RU">
                <a:latin typeface="Constantia" pitchFamily="18" charset="0"/>
              </a:rPr>
              <a:t> Своих детишек приведем.</a:t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Tm="1007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1111\Рабочий стол\альбом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84409">
            <a:off x="5292725" y="0"/>
            <a:ext cx="4186238" cy="5761038"/>
          </a:xfrm>
        </p:spPr>
      </p:pic>
      <p:pic>
        <p:nvPicPr>
          <p:cNvPr id="20482" name="Picture 3" descr="C:\Documents and Settings\1111\Рабочий стол\альбом\9.jpg"/>
          <p:cNvPicPr>
            <a:picLocks noChangeAspect="1" noChangeArrowheads="1"/>
          </p:cNvPicPr>
          <p:nvPr/>
        </p:nvPicPr>
        <p:blipFill>
          <a:blip r:embed="rId3"/>
          <a:srcRect l="31398" t="27853" r="23560" b="19807"/>
          <a:stretch>
            <a:fillRect/>
          </a:stretch>
        </p:blipFill>
        <p:spPr bwMode="auto">
          <a:xfrm rot="5576626">
            <a:off x="1443832" y="2669381"/>
            <a:ext cx="30162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58750" y="288925"/>
            <a:ext cx="38163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Детский сад простился с нами </a:t>
            </a:r>
          </a:p>
          <a:p>
            <a:r>
              <a:rPr lang="ru-RU">
                <a:latin typeface="Constantia" pitchFamily="18" charset="0"/>
              </a:rPr>
              <a:t>Мы теперь ученики. </a:t>
            </a:r>
          </a:p>
          <a:p>
            <a:r>
              <a:rPr lang="ru-RU">
                <a:latin typeface="Constantia" pitchFamily="18" charset="0"/>
              </a:rPr>
              <a:t>На урок нас приглашают </a:t>
            </a:r>
          </a:p>
          <a:p>
            <a:r>
              <a:rPr lang="ru-RU">
                <a:latin typeface="Constantia" pitchFamily="18" charset="0"/>
              </a:rPr>
              <a:t>Громкой песенкой звонки. </a:t>
            </a:r>
          </a:p>
          <a:p>
            <a:r>
              <a:rPr lang="ru-RU">
                <a:latin typeface="Constantia" pitchFamily="18" charset="0"/>
              </a:rPr>
              <a:t>Мы за парты сядем ровно,</a:t>
            </a:r>
          </a:p>
          <a:p>
            <a:r>
              <a:rPr lang="ru-RU">
                <a:latin typeface="Constantia" pitchFamily="18" charset="0"/>
              </a:rPr>
              <a:t> Слушать будем чуть дыша. Воспитательницу только </a:t>
            </a:r>
          </a:p>
          <a:p>
            <a:r>
              <a:rPr lang="ru-RU">
                <a:latin typeface="Constantia" pitchFamily="18" charset="0"/>
              </a:rPr>
              <a:t>Не забудем никогда! </a:t>
            </a:r>
          </a:p>
          <a:p>
            <a:r>
              <a:rPr lang="ru-RU">
                <a:latin typeface="Constantia" pitchFamily="18" charset="0"/>
              </a:rPr>
              <a:t>После школы забежим к ней </a:t>
            </a:r>
          </a:p>
          <a:p>
            <a:r>
              <a:rPr lang="ru-RU">
                <a:latin typeface="Constantia" pitchFamily="18" charset="0"/>
              </a:rPr>
              <a:t>И расскажем ей о том, </a:t>
            </a:r>
          </a:p>
          <a:p>
            <a:r>
              <a:rPr lang="ru-RU">
                <a:latin typeface="Constantia" pitchFamily="18" charset="0"/>
              </a:rPr>
              <a:t>Как нам в школе интересно, </a:t>
            </a:r>
          </a:p>
          <a:p>
            <a:r>
              <a:rPr lang="ru-RU">
                <a:latin typeface="Constantia" pitchFamily="18" charset="0"/>
              </a:rPr>
              <a:t>Как мы весело живём!</a:t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Tm="99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1111\Рабочий стол\альбом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87" t="3979"/>
          <a:stretch>
            <a:fillRect/>
          </a:stretch>
        </p:blipFill>
        <p:spPr>
          <a:xfrm rot="4135665">
            <a:off x="1210469" y="-697706"/>
            <a:ext cx="4419600" cy="6192838"/>
          </a:xfrm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4643438" y="3573463"/>
            <a:ext cx="42497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Moй пepвый учитeль, ты caмый poднoй.</a:t>
            </a:r>
          </a:p>
          <a:p>
            <a:r>
              <a:rPr lang="ru-RU">
                <a:latin typeface="Times New Roman" pitchFamily="18" charset="0"/>
              </a:rPr>
              <a:t> Я aзбуку, пoмню, ocвoил c тoбoй,</a:t>
            </a:r>
          </a:p>
          <a:p>
            <a:r>
              <a:rPr lang="ru-RU">
                <a:latin typeface="Times New Roman" pitchFamily="18" charset="0"/>
              </a:rPr>
              <a:t> Пиcaть и cчитaть нaучилcя, </a:t>
            </a:r>
          </a:p>
          <a:p>
            <a:r>
              <a:rPr lang="ru-RU">
                <a:latin typeface="Times New Roman" pitchFamily="18" charset="0"/>
              </a:rPr>
              <a:t>Пo-дeтcки cepьeзнo тpудилcя. </a:t>
            </a:r>
          </a:p>
          <a:p>
            <a:r>
              <a:rPr lang="ru-RU">
                <a:latin typeface="Times New Roman" pitchFamily="18" charset="0"/>
              </a:rPr>
              <a:t>Пpими пoздpaвлeния, я выpoc ужe, </a:t>
            </a:r>
          </a:p>
          <a:p>
            <a:r>
              <a:rPr lang="ru-RU">
                <a:latin typeface="Times New Roman" pitchFamily="18" charset="0"/>
              </a:rPr>
              <a:t>Ha взpocлoм, нa шкoльнoм cтoю pубeжe,</a:t>
            </a:r>
          </a:p>
          <a:p>
            <a:r>
              <a:rPr lang="ru-RU">
                <a:latin typeface="Times New Roman" pitchFamily="18" charset="0"/>
              </a:rPr>
              <a:t> A ты, кaк вceгдa, c мaлышaми, </a:t>
            </a:r>
          </a:p>
          <a:p>
            <a:r>
              <a:rPr lang="ru-RU">
                <a:latin typeface="Times New Roman" pitchFamily="18" charset="0"/>
              </a:rPr>
              <a:t>Bчepa лишь былa тoлькo c нaми.</a:t>
            </a:r>
          </a:p>
        </p:txBody>
      </p:sp>
    </p:spTree>
  </p:cSld>
  <p:clrMapOvr>
    <a:masterClrMapping/>
  </p:clrMapOvr>
  <p:transition advTm="958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1111\Рабочий стол\альбом\DSCN1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350" t="2551" r="14787" b="12254"/>
          <a:stretch>
            <a:fillRect/>
          </a:stretch>
        </p:blipFill>
        <p:spPr>
          <a:xfrm rot="674665">
            <a:off x="4479925" y="1268413"/>
            <a:ext cx="4664075" cy="4897437"/>
          </a:xfrm>
        </p:spPr>
      </p:pic>
      <p:pic>
        <p:nvPicPr>
          <p:cNvPr id="22530" name="Picture 3" descr="C:\Documents and Settings\1111\Рабочий стол\альбом\4.jpg"/>
          <p:cNvPicPr>
            <a:picLocks noChangeAspect="1" noChangeArrowheads="1"/>
          </p:cNvPicPr>
          <p:nvPr/>
        </p:nvPicPr>
        <p:blipFill>
          <a:blip r:embed="rId3"/>
          <a:srcRect l="19612" t="16090" r="16309" b="15553"/>
          <a:stretch>
            <a:fillRect/>
          </a:stretch>
        </p:blipFill>
        <p:spPr bwMode="auto">
          <a:xfrm rot="4924806">
            <a:off x="866776" y="-766763"/>
            <a:ext cx="3294062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39750" y="4581525"/>
            <a:ext cx="496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Если взять Любовь и Верность,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К ним добавить чувство Нежность,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Все умножить на года,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То получится — СЕМЬЯ!</a:t>
            </a:r>
          </a:p>
        </p:txBody>
      </p:sp>
    </p:spTree>
  </p:cSld>
  <p:clrMapOvr>
    <a:masterClrMapping/>
  </p:clrMapOvr>
  <p:transition advTm="1028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365</Words>
  <Application>Microsoft Office PowerPoint</Application>
  <PresentationFormat>Экран (4:3)</PresentationFormat>
  <Paragraphs>65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 «Наш выпускник»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«Наш выпускник»</dc:title>
  <dc:creator>1111</dc:creator>
  <cp:lastModifiedBy>1111</cp:lastModifiedBy>
  <cp:revision>23</cp:revision>
  <dcterms:created xsi:type="dcterms:W3CDTF">2022-01-05T09:43:53Z</dcterms:created>
  <dcterms:modified xsi:type="dcterms:W3CDTF">2022-02-16T07:58:24Z</dcterms:modified>
</cp:coreProperties>
</file>